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60" y="-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5323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257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484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084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27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768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1899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584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878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930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1349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F016B-A733-431A-87DD-5C816A7E6510}" type="datetimeFigureOut">
              <a:rPr lang="ru-RU" smtClean="0"/>
              <a:t>10.11.2013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1A6BC-1F42-464B-8AD0-1EA3FF6617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2961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01115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140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olss</dc:creator>
  <cp:lastModifiedBy>olss</cp:lastModifiedBy>
  <cp:revision>1</cp:revision>
  <dcterms:created xsi:type="dcterms:W3CDTF">2013-11-10T18:33:06Z</dcterms:created>
  <dcterms:modified xsi:type="dcterms:W3CDTF">2013-11-10T18:33:38Z</dcterms:modified>
</cp:coreProperties>
</file>